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62" r:id="rId3"/>
    <p:sldMasterId id="2147483669" r:id="rId4"/>
    <p:sldMasterId id="2147483676" r:id="rId5"/>
  </p:sldMasterIdLst>
  <p:notesMasterIdLst>
    <p:notesMasterId r:id="rId20"/>
  </p:notesMasterIdLst>
  <p:handoutMasterIdLst>
    <p:handoutMasterId r:id="rId21"/>
  </p:handoutMasterIdLst>
  <p:sldIdLst>
    <p:sldId id="256" r:id="rId6"/>
    <p:sldId id="369" r:id="rId7"/>
    <p:sldId id="370" r:id="rId8"/>
    <p:sldId id="371" r:id="rId9"/>
    <p:sldId id="372" r:id="rId10"/>
    <p:sldId id="366" r:id="rId11"/>
    <p:sldId id="367" r:id="rId12"/>
    <p:sldId id="368" r:id="rId13"/>
    <p:sldId id="359" r:id="rId14"/>
    <p:sldId id="317" r:id="rId15"/>
    <p:sldId id="322" r:id="rId16"/>
    <p:sldId id="361" r:id="rId17"/>
    <p:sldId id="339" r:id="rId18"/>
    <p:sldId id="295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05788"/>
    <a:srgbClr val="008080"/>
    <a:srgbClr val="CC66FF"/>
    <a:srgbClr val="006600"/>
    <a:srgbClr val="F08501"/>
    <a:srgbClr val="C42B05"/>
    <a:srgbClr val="C32B07"/>
    <a:srgbClr val="595959"/>
    <a:srgbClr val="607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0" autoAdjust="0"/>
    <p:restoredTop sz="95283" autoAdjust="0"/>
  </p:normalViewPr>
  <p:slideViewPr>
    <p:cSldViewPr snapToObjects="1">
      <p:cViewPr>
        <p:scale>
          <a:sx n="116" d="100"/>
          <a:sy n="116" d="100"/>
        </p:scale>
        <p:origin x="-690" y="72"/>
      </p:cViewPr>
      <p:guideLst>
        <p:guide orient="horz" pos="2387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2016/3/28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3/28/2016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INTERNAL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CONFIDENTIAL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SECRET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 RESTRICTED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Reseller</a:t>
            </a:r>
            <a:r>
              <a:rPr lang="en-US" altLang="zh-TW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moldex3d.com/en/customer-success" TargetMode="External"/><Relationship Id="rId3" Type="http://schemas.openxmlformats.org/officeDocument/2006/relationships/hyperlink" Target="http://www.moldex3d.com/en/customer-success/customer-testimonial-moldex3d-through-linear-eye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moldex3d.com/en/customer-success/customer-testimonial-shape-corporation-adopts-modex3d-to-make-simulation-into-re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ldex3d.com/en/customer-success/titan" TargetMode="External"/><Relationship Id="rId11" Type="http://schemas.microsoft.com/office/2007/relationships/hdphoto" Target="../media/hdphoto1.wdp"/><Relationship Id="rId5" Type="http://schemas.openxmlformats.org/officeDocument/2006/relationships/hyperlink" Target="http://www.moldex3d.com/en/customer-success/craftsmanship-built-on-flow-analysis-capability-the-way-alfanar-engineering-presents-soft-power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moldex3d.com/en/customer-success/hoffer-plastics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moldex3d.com/en/moldex3d-r13-testimonia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3429001"/>
            <a:ext cx="8455968" cy="1584176"/>
          </a:xfrm>
        </p:spPr>
        <p:txBody>
          <a:bodyPr/>
          <a:lstStyle/>
          <a:p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Your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altLang="zh-TW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Moldex3DStory 2016 Entry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b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[Insert Story Title]</a:t>
            </a:r>
            <a:endParaRPr lang="zh-TW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3502968" cy="550912"/>
          </a:xfrm>
        </p:spPr>
        <p:txBody>
          <a:bodyPr/>
          <a:lstStyle/>
          <a:p>
            <a:r>
              <a:rPr lang="en-US" altLang="zh-TW" sz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[Insert Your Name]</a:t>
            </a:r>
          </a:p>
          <a:p>
            <a:r>
              <a:rPr lang="en-US" altLang="zh-TW" sz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[Insert Your Company/ </a:t>
            </a:r>
            <a:r>
              <a:rPr lang="en-US" altLang="zh-TW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Institution</a:t>
            </a:r>
            <a:r>
              <a:rPr lang="en-US" altLang="zh-TW" sz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zh-TW" altLang="en-US" sz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Tell Us a Bit about Yourself (Your Team)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600" dirty="0" smtClean="0"/>
              <a:t>Name:</a:t>
            </a:r>
          </a:p>
          <a:p>
            <a:pPr lvl="1"/>
            <a:r>
              <a:rPr lang="en-US" altLang="zh-TW" sz="1400" dirty="0" smtClean="0"/>
              <a:t>[</a:t>
            </a:r>
            <a:r>
              <a:rPr lang="en-US" altLang="zh-TW" sz="1400" dirty="0"/>
              <a:t>Insert Text </a:t>
            </a:r>
            <a:r>
              <a:rPr lang="en-US" altLang="zh-TW" sz="1400" dirty="0" smtClean="0"/>
              <a:t>Here]</a:t>
            </a:r>
          </a:p>
          <a:p>
            <a:r>
              <a:rPr lang="en-US" altLang="zh-TW" sz="1600" dirty="0" smtClean="0"/>
              <a:t>Role: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r>
              <a:rPr lang="en-US" altLang="zh-TW" sz="1600" dirty="0" smtClean="0"/>
              <a:t>Department: 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r>
              <a:rPr lang="en-US" altLang="zh-TW" sz="1600" dirty="0" smtClean="0"/>
              <a:t>Job Responsibilities: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endParaRPr lang="en-US" altLang="zh-TW" sz="1400" dirty="0" smtClean="0"/>
          </a:p>
          <a:p>
            <a:pPr lvl="1"/>
            <a:endParaRPr lang="en-US" altLang="zh-TW" sz="1400" dirty="0" smtClean="0"/>
          </a:p>
          <a:p>
            <a:pPr lvl="1"/>
            <a:endParaRPr lang="en-US" altLang="zh-TW" sz="1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401" y="1053248"/>
            <a:ext cx="3415551" cy="45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272876" y="55757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Pictures of you or your team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Tell Us about Where Your Work (or Study)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Name</a:t>
            </a:r>
          </a:p>
          <a:p>
            <a:pPr lvl="1"/>
            <a:r>
              <a:rPr lang="en-US" altLang="zh-TW" dirty="0">
                <a:latin typeface="+mn-lt"/>
              </a:rPr>
              <a:t>[Insert Text Here]</a:t>
            </a:r>
          </a:p>
          <a:p>
            <a:r>
              <a:rPr lang="en-US" altLang="zh-TW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Description</a:t>
            </a:r>
          </a:p>
          <a:p>
            <a:pPr lvl="1"/>
            <a:r>
              <a:rPr lang="en-US" altLang="zh-TW" dirty="0">
                <a:latin typeface="+mn-lt"/>
              </a:rPr>
              <a:t>[Insert Text Here]</a:t>
            </a:r>
          </a:p>
          <a:p>
            <a:pPr lvl="1"/>
            <a:endParaRPr lang="zh-TW" altLang="en-US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13147" y="2854322"/>
            <a:ext cx="27285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Organization Logo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47" y="890026"/>
            <a:ext cx="1992532" cy="1925506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393" y="900323"/>
            <a:ext cx="2586986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583011" y="4328128"/>
            <a:ext cx="24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Pictures of organization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2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Moldex3D Solutions/ Services You Used?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6487615" cy="5233272"/>
          </a:xfrm>
        </p:spPr>
        <p:txBody>
          <a:bodyPr/>
          <a:lstStyle/>
          <a:p>
            <a:r>
              <a:rPr lang="en-US" altLang="zh-TW" b="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Product Package:</a:t>
            </a:r>
          </a:p>
          <a:p>
            <a:pPr lvl="1"/>
            <a:r>
              <a:rPr lang="en-US" altLang="zh-TW" b="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TW" b="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.g., Moldex3D eDesign</a:t>
            </a:r>
          </a:p>
          <a:p>
            <a:r>
              <a:rPr lang="en-US" altLang="zh-TW" b="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Solutions/ Services</a:t>
            </a:r>
          </a:p>
          <a:p>
            <a:pPr lvl="1"/>
            <a:r>
              <a:rPr lang="en-US" altLang="zh-TW" b="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TW" b="0" dirty="0" smtClean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.g., Fiber/ FEA Interface/ Warp module/ Material characterization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8969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Story Description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Story Title</a:t>
            </a:r>
          </a:p>
          <a:p>
            <a:pPr lvl="1"/>
            <a:r>
              <a:rPr lang="en-US" altLang="zh-TW" dirty="0" smtClean="0"/>
              <a:t>[Insert here]</a:t>
            </a:r>
          </a:p>
          <a:p>
            <a:r>
              <a:rPr lang="en-US" altLang="zh-TW" dirty="0" smtClean="0"/>
              <a:t>Write Your Story </a:t>
            </a:r>
          </a:p>
          <a:p>
            <a:pPr lvl="1"/>
            <a:r>
              <a:rPr lang="en-US" altLang="zh-TW" dirty="0" smtClean="0"/>
              <a:t>[</a:t>
            </a:r>
            <a:r>
              <a:rPr lang="en-US" altLang="zh-TW" dirty="0" smtClean="0"/>
              <a:t>Insert here and the following slides</a:t>
            </a:r>
            <a:r>
              <a:rPr lang="en-US" altLang="zh-TW" dirty="0" smtClean="0"/>
              <a:t>]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81" y="914400"/>
            <a:ext cx="2209800" cy="52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1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Writing Guidelines and Ideas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7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Ideas to Get Your Started on Your Story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152400" y="914400"/>
            <a:ext cx="8563004" cy="5233272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What challenges led you to begin searching for a plastic injection molding simulation solution?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What criteria did you use when </a:t>
            </a:r>
            <a:r>
              <a:rPr lang="en-US" altLang="zh-TW" sz="1600" b="0" dirty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choosing plastic injection molding simulation</a:t>
            </a: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? And why did you choose Moldex3D over other products? </a:t>
            </a:r>
            <a:endParaRPr lang="en-US" altLang="zh-TW" sz="1600" b="0" dirty="0">
              <a:solidFill>
                <a:schemeClr val="tx1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How do you </a:t>
            </a: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 your organization use Moldex3D?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What benefits/ values you received from using Moldex3D?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altLang="zh-TW" sz="1600" b="0" dirty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Moldex3D features/ functions do you like most</a:t>
            </a: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Describe the role Moldex3D plays in your work or organization.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altLang="zh-TW" sz="1600" b="0" dirty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has Moldex3D made a difference in your work and your organizations</a:t>
            </a: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altLang="zh-TW" sz="1600" b="0" dirty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has Moldex3D assisted you </a:t>
            </a: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in design and manufacturing?</a:t>
            </a:r>
            <a:endParaRPr lang="en-US" altLang="zh-TW" sz="1600" b="0" dirty="0">
              <a:solidFill>
                <a:schemeClr val="tx1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Describe a use case or case study that can highlight Moldex3D’s values.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TW" sz="1600" b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How do you or your organization see implementing Moldex3D in the future?</a:t>
            </a:r>
            <a:endParaRPr lang="en-US" altLang="zh-TW" sz="1600" b="0" dirty="0">
              <a:solidFill>
                <a:schemeClr val="tx1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zh-TW" b="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zh-TW" b="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altLang="zh-TW" b="0" dirty="0" smtClean="0">
              <a:solidFill>
                <a:schemeClr val="tx1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altLang="zh-TW" b="0" dirty="0" smtClean="0">
              <a:solidFill>
                <a:schemeClr val="tx1"/>
              </a:solidFill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zh-TW" altLang="en-US" b="0" dirty="0">
              <a:solidFill>
                <a:schemeClr val="tx1"/>
              </a:solidFill>
              <a:latin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Ideas to Get Your Started on Your </a:t>
            </a:r>
            <a:r>
              <a:rPr lang="en-US" altLang="zh-TW" dirty="0" smtClean="0"/>
              <a:t>Story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57722008"/>
              </p:ext>
            </p:extLst>
          </p:nvPr>
        </p:nvGraphicFramePr>
        <p:xfrm>
          <a:off x="685800" y="828097"/>
          <a:ext cx="8153400" cy="330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781800"/>
              </a:tblGrid>
              <a:tr h="23870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406343">
                <a:tc>
                  <a:txBody>
                    <a:bodyPr/>
                    <a:lstStyle/>
                    <a:p>
                      <a:pPr algn="ctr"/>
                      <a:endParaRPr lang="zh-TW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latin typeface="+mn-lt"/>
                          <a:hlinkClick r:id="rId2"/>
                        </a:rPr>
                        <a:t>Customer Testimonial: Shape Corp. Adopts Moldex3D to Make Simulation into Reality</a:t>
                      </a:r>
                      <a:endParaRPr lang="zh-TW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zh-TW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latin typeface="+mn-lt"/>
                          <a:hlinkClick r:id="rId3"/>
                        </a:rPr>
                        <a:t>Customer Testimonial: Moldex3D through Linear Eyes</a:t>
                      </a:r>
                      <a:endParaRPr lang="zh-TW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8537">
                <a:tc>
                  <a:txBody>
                    <a:bodyPr/>
                    <a:lstStyle/>
                    <a:p>
                      <a:endParaRPr lang="zh-TW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latin typeface="+mn-lt"/>
                          <a:hlinkClick r:id="rId4"/>
                        </a:rPr>
                        <a:t>Hoffer Plastics Successfully Implemented Moldex3D Solutions</a:t>
                      </a:r>
                      <a:endParaRPr lang="en-US" altLang="zh-TW" sz="1200" b="1" dirty="0" smtClean="0">
                        <a:latin typeface="+mn-lt"/>
                      </a:endParaRPr>
                    </a:p>
                    <a:p>
                      <a:pPr algn="l"/>
                      <a:endParaRPr lang="zh-TW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8005">
                <a:tc>
                  <a:txBody>
                    <a:bodyPr/>
                    <a:lstStyle/>
                    <a:p>
                      <a:endParaRPr lang="zh-TW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latin typeface="+mn-lt"/>
                          <a:hlinkClick r:id="rId5"/>
                        </a:rPr>
                        <a:t>Craftsmanship Built on Flow Analysis Capability – the Way </a:t>
                      </a:r>
                      <a:r>
                        <a:rPr lang="en-US" altLang="zh-TW" sz="1200" b="1" dirty="0" err="1" smtClean="0">
                          <a:latin typeface="+mn-lt"/>
                          <a:hlinkClick r:id="rId5"/>
                        </a:rPr>
                        <a:t>Alfanar</a:t>
                      </a:r>
                      <a:r>
                        <a:rPr lang="en-US" altLang="zh-TW" sz="1200" b="1" dirty="0" smtClean="0">
                          <a:latin typeface="+mn-lt"/>
                          <a:hlinkClick r:id="rId5"/>
                        </a:rPr>
                        <a:t> Engineering Presents Soft Power</a:t>
                      </a:r>
                      <a:endParaRPr lang="en-US" altLang="zh-TW" sz="1200" b="1" dirty="0" smtClean="0">
                        <a:latin typeface="+mn-lt"/>
                      </a:endParaRPr>
                    </a:p>
                    <a:p>
                      <a:pPr algn="l"/>
                      <a:endParaRPr lang="zh-TW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6776">
                <a:tc>
                  <a:txBody>
                    <a:bodyPr/>
                    <a:lstStyle/>
                    <a:p>
                      <a:endParaRPr lang="zh-TW" alt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latin typeface="+mn-lt"/>
                          <a:hlinkClick r:id="rId6"/>
                        </a:rPr>
                        <a:t>Moldex3D Significantly Saves TITAN Costs and Time on Mold Revision</a:t>
                      </a:r>
                      <a:endParaRPr lang="en-US" altLang="zh-TW" sz="1200" b="1" dirty="0" smtClean="0">
                        <a:latin typeface="+mn-lt"/>
                      </a:endParaRPr>
                    </a:p>
                    <a:p>
                      <a:pPr algn="l"/>
                      <a:endParaRPr lang="zh-TW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56" y="1245844"/>
            <a:ext cx="528688" cy="2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09" y="3580747"/>
            <a:ext cx="480608" cy="48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7" y="2951780"/>
            <a:ext cx="718398" cy="3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09" y="1697935"/>
            <a:ext cx="496782" cy="37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00" y="2209800"/>
            <a:ext cx="521292" cy="52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85800" y="4267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Check out our </a:t>
            </a:r>
            <a:r>
              <a:rPr lang="en-US" altLang="zh-TW" dirty="0" smtClean="0">
                <a:hlinkClick r:id="rId13"/>
              </a:rPr>
              <a:t>stories page </a:t>
            </a:r>
            <a:r>
              <a:rPr lang="en-US" altLang="zh-TW" dirty="0" smtClean="0"/>
              <a:t>and</a:t>
            </a:r>
            <a:r>
              <a:rPr lang="en-US" altLang="zh-TW" u="sng" dirty="0"/>
              <a:t> </a:t>
            </a:r>
            <a:r>
              <a:rPr lang="en-US" altLang="zh-TW" dirty="0" smtClean="0">
                <a:hlinkClick r:id="rId14"/>
              </a:rPr>
              <a:t>video page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4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Supporting </a:t>
            </a:r>
            <a:r>
              <a:rPr lang="en-US" altLang="zh-TW" dirty="0"/>
              <a:t>Materials: Images/ </a:t>
            </a:r>
            <a:r>
              <a:rPr lang="en-US" altLang="zh-TW" dirty="0" smtClean="0"/>
              <a:t>Videos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5878016" cy="5233272"/>
          </a:xfrm>
        </p:spPr>
        <p:txBody>
          <a:bodyPr/>
          <a:lstStyle/>
          <a:p>
            <a:r>
              <a:rPr lang="en-US" altLang="zh-TW" dirty="0"/>
              <a:t>Please provide images or videos to support the </a:t>
            </a:r>
            <a:r>
              <a:rPr lang="en-US" altLang="zh-TW" dirty="0" smtClean="0"/>
              <a:t>work.</a:t>
            </a:r>
          </a:p>
          <a:p>
            <a:pPr lvl="1"/>
            <a:r>
              <a:rPr lang="en-US" altLang="zh-TW" dirty="0" smtClean="0"/>
              <a:t>Recommended</a:t>
            </a:r>
            <a:r>
              <a:rPr lang="en-US" altLang="zh-TW" dirty="0"/>
              <a:t> image size: 1200 x 900 </a:t>
            </a:r>
            <a:r>
              <a:rPr lang="en-US" altLang="zh-TW" dirty="0" err="1"/>
              <a:t>px</a:t>
            </a:r>
            <a:r>
              <a:rPr lang="en-US" altLang="zh-TW" dirty="0"/>
              <a:t>; minimum 300dpi.</a:t>
            </a:r>
          </a:p>
          <a:p>
            <a:pPr lvl="1"/>
            <a:r>
              <a:rPr lang="en-US" altLang="zh-TW" dirty="0"/>
              <a:t>Please add image descriptions.</a:t>
            </a:r>
          </a:p>
          <a:p>
            <a:pPr lvl="1"/>
            <a:r>
              <a:rPr lang="en-US" altLang="zh-TW" dirty="0"/>
              <a:t>Please provide URL links to download videos.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399"/>
            <a:ext cx="2209800" cy="52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Showing Images in the Story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47343" y="1628219"/>
            <a:ext cx="7632826" cy="378198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47343" y="1143000"/>
            <a:ext cx="77090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/>
              <a:t>Recommended image size: 1200 x 900 </a:t>
            </a:r>
            <a:r>
              <a:rPr lang="en-US" altLang="zh-TW" b="1" dirty="0" err="1" smtClean="0"/>
              <a:t>px</a:t>
            </a:r>
            <a:r>
              <a:rPr lang="en-US" altLang="zh-TW" b="1" dirty="0" smtClean="0"/>
              <a:t>; </a:t>
            </a:r>
            <a:r>
              <a:rPr lang="en-US" altLang="zh-TW" b="1" dirty="0"/>
              <a:t>minimum </a:t>
            </a:r>
            <a:r>
              <a:rPr lang="en-US" altLang="zh-TW" b="1" dirty="0" smtClean="0"/>
              <a:t>300dpi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13038" y="4231164"/>
            <a:ext cx="46518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Must add descriptions for images</a:t>
            </a:r>
            <a:endParaRPr lang="zh-TW" altLang="en-US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722" y="2083877"/>
            <a:ext cx="3690404" cy="17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5218" b="16262"/>
          <a:stretch>
            <a:fillRect/>
          </a:stretch>
        </p:blipFill>
        <p:spPr bwMode="auto">
          <a:xfrm>
            <a:off x="580149" y="1948909"/>
            <a:ext cx="3256622" cy="20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5295517" y="3988491"/>
            <a:ext cx="2182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prstClr val="black"/>
                </a:solidFill>
                <a:ea typeface="ＭＳ Ｐゴシック" pitchFamily="34" charset="-128"/>
              </a:rPr>
              <a:t>Source: BASF Polyurethanes</a:t>
            </a:r>
            <a:endParaRPr lang="zh-TW" altLang="en-US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038" y="4119088"/>
            <a:ext cx="7331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endParaRPr lang="en-US" altLang="zh-TW" b="1" dirty="0">
              <a:solidFill>
                <a:prstClr val="black"/>
              </a:solidFill>
              <a:ea typeface="ＭＳ Ｐゴシック" pitchFamily="34" charset="-128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ea typeface="ＭＳ Ｐゴシック" pitchFamily="34" charset="-128"/>
              </a:rPr>
              <a:t>High </a:t>
            </a:r>
            <a:r>
              <a:rPr lang="en-US" altLang="zh-TW" b="1" dirty="0">
                <a:solidFill>
                  <a:prstClr val="black"/>
                </a:solidFill>
                <a:ea typeface="ＭＳ Ｐゴシック" pitchFamily="34" charset="-128"/>
              </a:rPr>
              <a:t>correlation between simulation and experimental result (In a PU RIM process</a:t>
            </a:r>
            <a:r>
              <a:rPr lang="en-US" altLang="zh-TW" sz="1100" b="1" dirty="0">
                <a:solidFill>
                  <a:prstClr val="black"/>
                </a:solidFill>
                <a:ea typeface="ＭＳ Ｐゴシック" pitchFamily="34" charset="-128"/>
              </a:rPr>
              <a:t>)</a:t>
            </a:r>
            <a:endParaRPr lang="zh-TW" altLang="en-US" sz="11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Images in the Story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8296"/>
            <a:ext cx="9067800" cy="40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</a:t>
            </a:r>
            <a:r>
              <a:rPr lang="en-US" altLang="zh-TW" dirty="0" smtClean="0"/>
              <a:t>Videos </a:t>
            </a:r>
            <a:r>
              <a:rPr lang="en-US" altLang="zh-TW" dirty="0"/>
              <a:t>in the Story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You can </a:t>
            </a:r>
            <a:r>
              <a:rPr lang="en-US" altLang="zh-TW" dirty="0"/>
              <a:t>insert </a:t>
            </a:r>
            <a:r>
              <a:rPr lang="en-US" altLang="zh-TW" dirty="0" smtClean="0"/>
              <a:t>a URL to download the video</a:t>
            </a:r>
            <a:endParaRPr lang="en-US" altLang="zh-TW" dirty="0"/>
          </a:p>
          <a:p>
            <a:r>
              <a:rPr lang="en-US" altLang="zh-TW" dirty="0" smtClean="0"/>
              <a:t>Or directly insert an animation</a:t>
            </a:r>
            <a:endParaRPr lang="zh-TW" altLang="en-US" dirty="0"/>
          </a:p>
        </p:txBody>
      </p:sp>
      <p:pic>
        <p:nvPicPr>
          <p:cNvPr id="6" name="Picture 5" descr="Filling_Particle tracer Flow Length_60-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98" y="1981200"/>
            <a:ext cx="3527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76561" y="2809703"/>
            <a:ext cx="360363" cy="13684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665411" y="4178128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16149" y="4994103"/>
            <a:ext cx="971550" cy="3365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+mn-lt"/>
              </a:rPr>
              <a:t>weld line</a:t>
            </a:r>
          </a:p>
        </p:txBody>
      </p:sp>
    </p:spTree>
    <p:extLst>
      <p:ext uri="{BB962C8B-B14F-4D97-AF65-F5344CB8AC3E}">
        <p14:creationId xmlns:p14="http://schemas.microsoft.com/office/powerpoint/2010/main" val="10567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Entry 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8458779"/>
      </p:ext>
    </p:extLst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. Restricted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ntern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. Confidenti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Secret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537036</TotalTime>
  <Words>435</Words>
  <Application>Microsoft Office PowerPoint</Application>
  <PresentationFormat>如螢幕大小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1. Public Document</vt:lpstr>
      <vt:lpstr>4. Restricted Document</vt:lpstr>
      <vt:lpstr>3. Internal Document</vt:lpstr>
      <vt:lpstr>2. Confidential Document</vt:lpstr>
      <vt:lpstr>5. Secret Document</vt:lpstr>
      <vt:lpstr> Tell Us Your #Moldex3DStory 2016 Entry Form [Insert Story Title]</vt:lpstr>
      <vt:lpstr>Writing Guidelines and Ideas</vt:lpstr>
      <vt:lpstr>Ideas to Get Your Started on Your Story</vt:lpstr>
      <vt:lpstr>Ideas to Get Your Started on Your Story</vt:lpstr>
      <vt:lpstr>Supporting Materials: Images/ Videos</vt:lpstr>
      <vt:lpstr>Example of Showing Images in the Story</vt:lpstr>
      <vt:lpstr>Example of Showing Images in the Story</vt:lpstr>
      <vt:lpstr>Example of Showing Videos in the Story</vt:lpstr>
      <vt:lpstr>Entry Form</vt:lpstr>
      <vt:lpstr>Tell Us a Bit about Yourself (Your Team)</vt:lpstr>
      <vt:lpstr>Tell Us about Where Your Work (or Study)</vt:lpstr>
      <vt:lpstr>What Moldex3D Solutions/ Services You Used?</vt:lpstr>
      <vt:lpstr>Story Description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Samhsieh</dc:creator>
  <cp:lastModifiedBy>carolyhnren</cp:lastModifiedBy>
  <cp:revision>3277</cp:revision>
  <dcterms:created xsi:type="dcterms:W3CDTF">2016-03-24T14:12:41Z</dcterms:created>
  <dcterms:modified xsi:type="dcterms:W3CDTF">2016-03-28T10:06:13Z</dcterms:modified>
</cp:coreProperties>
</file>